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466" r:id="rId2"/>
    <p:sldId id="467" r:id="rId3"/>
    <p:sldId id="465" r:id="rId4"/>
    <p:sldId id="464" r:id="rId5"/>
    <p:sldId id="456" r:id="rId6"/>
    <p:sldId id="457" r:id="rId7"/>
    <p:sldId id="458" r:id="rId8"/>
    <p:sldId id="459" r:id="rId9"/>
    <p:sldId id="460" r:id="rId10"/>
    <p:sldId id="461" r:id="rId11"/>
    <p:sldId id="462" r:id="rId12"/>
  </p:sldIdLst>
  <p:sldSz cx="12192000" cy="6858000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abriello" initials="G" lastIdx="0" clrIdx="0">
    <p:extLst>
      <p:ext uri="{19B8F6BF-5375-455C-9EA6-DF929625EA0E}">
        <p15:presenceInfo xmlns:p15="http://schemas.microsoft.com/office/powerpoint/2012/main" userId="Gabriell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FF0066"/>
    <a:srgbClr val="0080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6187" autoAdjust="0"/>
  </p:normalViewPr>
  <p:slideViewPr>
    <p:cSldViewPr snapToGrid="0">
      <p:cViewPr varScale="1">
        <p:scale>
          <a:sx n="76" d="100"/>
          <a:sy n="76" d="100"/>
        </p:scale>
        <p:origin x="126" y="72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6" d="100"/>
          <a:sy n="76" d="100"/>
        </p:scale>
        <p:origin x="2184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25F3FB-F1D0-412F-A0E2-103E1040871E}" type="datetimeFigureOut">
              <a:rPr lang="it-IT" smtClean="0"/>
              <a:t>08/03/2016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5E9061-0D80-4E11-AF8E-2EFD7639DE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070135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85251D-111A-4FD9-86DD-74B71E3DE4E7}" type="datetimeFigureOut">
              <a:rPr lang="it-IT" smtClean="0"/>
              <a:t>08/03/2016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DE4155-3BBF-418F-BD19-BD159A941E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73916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F036B-FB1B-4AD0-81FC-157F214B9930}" type="datetimeFigureOut">
              <a:rPr lang="it-IT" smtClean="0"/>
              <a:t>08/03/2016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AF0F9-56B9-4775-8DA1-EF3FA0BD6A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3575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F036B-FB1B-4AD0-81FC-157F214B9930}" type="datetimeFigureOut">
              <a:rPr lang="it-IT" smtClean="0"/>
              <a:t>08/03/2016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AF0F9-56B9-4775-8DA1-EF3FA0BD6A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5599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F036B-FB1B-4AD0-81FC-157F214B9930}" type="datetimeFigureOut">
              <a:rPr lang="it-IT" smtClean="0"/>
              <a:t>08/03/2016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AF0F9-56B9-4775-8DA1-EF3FA0BD6A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81375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F036B-FB1B-4AD0-81FC-157F214B9930}" type="datetimeFigureOut">
              <a:rPr lang="it-IT" smtClean="0"/>
              <a:t>08/03/2016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AF0F9-56B9-4775-8DA1-EF3FA0BD6A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17528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F036B-FB1B-4AD0-81FC-157F214B9930}" type="datetimeFigureOut">
              <a:rPr lang="it-IT" smtClean="0"/>
              <a:t>08/03/2016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AF0F9-56B9-4775-8DA1-EF3FA0BD6A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8959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F036B-FB1B-4AD0-81FC-157F214B9930}" type="datetimeFigureOut">
              <a:rPr lang="it-IT" smtClean="0"/>
              <a:t>08/03/2016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AF0F9-56B9-4775-8DA1-EF3FA0BD6A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78736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F036B-FB1B-4AD0-81FC-157F214B9930}" type="datetimeFigureOut">
              <a:rPr lang="it-IT" smtClean="0"/>
              <a:t>08/03/2016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AF0F9-56B9-4775-8DA1-EF3FA0BD6A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5271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F036B-FB1B-4AD0-81FC-157F214B9930}" type="datetimeFigureOut">
              <a:rPr lang="it-IT" smtClean="0"/>
              <a:t>08/03/2016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AF0F9-56B9-4775-8DA1-EF3FA0BD6A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78054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F036B-FB1B-4AD0-81FC-157F214B9930}" type="datetimeFigureOut">
              <a:rPr lang="it-IT" smtClean="0"/>
              <a:t>08/03/2016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AF0F9-56B9-4775-8DA1-EF3FA0BD6A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6062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F036B-FB1B-4AD0-81FC-157F214B9930}" type="datetimeFigureOut">
              <a:rPr lang="it-IT" smtClean="0"/>
              <a:t>08/03/2016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AF0F9-56B9-4775-8DA1-EF3FA0BD6A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077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F036B-FB1B-4AD0-81FC-157F214B9930}" type="datetimeFigureOut">
              <a:rPr lang="it-IT" smtClean="0"/>
              <a:t>08/03/2016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AF0F9-56B9-4775-8DA1-EF3FA0BD6A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37725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6F036B-FB1B-4AD0-81FC-157F214B9930}" type="datetimeFigureOut">
              <a:rPr lang="it-IT" smtClean="0"/>
              <a:t>08/03/2016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0AF0F9-56B9-4775-8DA1-EF3FA0BD6A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06696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 txBox="1">
            <a:spLocks/>
          </p:cNvSpPr>
          <p:nvPr/>
        </p:nvSpPr>
        <p:spPr>
          <a:xfrm>
            <a:off x="0" y="427845"/>
            <a:ext cx="12192000" cy="579515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88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8 marzo </a:t>
            </a:r>
          </a:p>
          <a:p>
            <a:endParaRPr lang="it-IT" sz="4000" b="1" dirty="0" smtClean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it-IT" sz="5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10 pensieri </a:t>
            </a:r>
          </a:p>
          <a:p>
            <a:endParaRPr lang="it-IT" sz="5400" b="1" dirty="0" smtClean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it-IT" sz="5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In occasione </a:t>
            </a:r>
          </a:p>
          <a:p>
            <a:r>
              <a:rPr lang="it-IT" sz="5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della giornata mondiale </a:t>
            </a:r>
          </a:p>
          <a:p>
            <a:r>
              <a:rPr lang="it-IT" sz="5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dedicata alla donna</a:t>
            </a:r>
            <a:endParaRPr lang="it-IT" sz="5400" dirty="0"/>
          </a:p>
        </p:txBody>
      </p:sp>
    </p:spTree>
    <p:extLst>
      <p:ext uri="{BB962C8B-B14F-4D97-AF65-F5344CB8AC3E}">
        <p14:creationId xmlns:p14="http://schemas.microsoft.com/office/powerpoint/2010/main" val="2431143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0" y="239775"/>
            <a:ext cx="12192000" cy="904421"/>
          </a:xfrm>
        </p:spPr>
        <p:txBody>
          <a:bodyPr>
            <a:normAutofit fontScale="90000"/>
          </a:bodyPr>
          <a:lstStyle/>
          <a:p>
            <a:r>
              <a:rPr lang="it-IT" sz="5400" b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/>
            </a:r>
            <a:br>
              <a:rPr lang="it-IT" sz="5400" b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it-IT" sz="5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/>
            </a:r>
            <a:br>
              <a:rPr lang="it-IT" sz="5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it-IT" sz="5400" dirty="0"/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9913" y="691985"/>
            <a:ext cx="6852174" cy="5582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6985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0" y="239775"/>
            <a:ext cx="12192000" cy="904421"/>
          </a:xfrm>
        </p:spPr>
        <p:txBody>
          <a:bodyPr>
            <a:normAutofit fontScale="90000"/>
          </a:bodyPr>
          <a:lstStyle/>
          <a:p>
            <a:r>
              <a:rPr lang="it-IT" sz="5400" b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/>
            </a:r>
            <a:br>
              <a:rPr lang="it-IT" sz="5400" b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it-IT" sz="5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/>
            </a:r>
            <a:br>
              <a:rPr lang="it-IT" sz="5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it-IT" sz="5400" dirty="0"/>
          </a:p>
        </p:txBody>
      </p:sp>
      <p:pic>
        <p:nvPicPr>
          <p:cNvPr id="4" name="Immagin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1800" y="239775"/>
            <a:ext cx="8851900" cy="6224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102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0" y="239775"/>
            <a:ext cx="12192000" cy="904421"/>
          </a:xfrm>
        </p:spPr>
        <p:txBody>
          <a:bodyPr>
            <a:normAutofit fontScale="90000"/>
          </a:bodyPr>
          <a:lstStyle/>
          <a:p>
            <a:r>
              <a:rPr lang="it-IT" sz="5400" b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/>
            </a:r>
            <a:br>
              <a:rPr lang="it-IT" sz="5400" b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it-IT" sz="5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/>
            </a:r>
            <a:br>
              <a:rPr lang="it-IT" sz="5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it-IT" sz="5400" dirty="0"/>
          </a:p>
        </p:txBody>
      </p:sp>
      <p:pic>
        <p:nvPicPr>
          <p:cNvPr id="5" name="Immagin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3500" y="355600"/>
            <a:ext cx="4445000" cy="584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5007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0" y="239775"/>
            <a:ext cx="12192000" cy="904421"/>
          </a:xfrm>
        </p:spPr>
        <p:txBody>
          <a:bodyPr>
            <a:normAutofit fontScale="90000"/>
          </a:bodyPr>
          <a:lstStyle/>
          <a:p>
            <a:r>
              <a:rPr lang="it-IT" sz="5400" b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/>
            </a:r>
            <a:br>
              <a:rPr lang="it-IT" sz="5400" b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it-IT" sz="5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/>
            </a:r>
            <a:br>
              <a:rPr lang="it-IT" sz="5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it-IT" sz="5400" dirty="0"/>
          </a:p>
        </p:txBody>
      </p:sp>
      <p:pic>
        <p:nvPicPr>
          <p:cNvPr id="4" name="Immagine 3" descr="http://www.eventiesagre.it/images/upload/image/2014/8_marzo/lombardia/canegrate_festa_della_donna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0111" y="454025"/>
            <a:ext cx="5040000" cy="5796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41882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0" y="239775"/>
            <a:ext cx="12192000" cy="904421"/>
          </a:xfrm>
        </p:spPr>
        <p:txBody>
          <a:bodyPr>
            <a:normAutofit fontScale="90000"/>
          </a:bodyPr>
          <a:lstStyle/>
          <a:p>
            <a:r>
              <a:rPr lang="it-IT" sz="5400" b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/>
            </a:r>
            <a:br>
              <a:rPr lang="it-IT" sz="5400" b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it-IT" sz="5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/>
            </a:r>
            <a:br>
              <a:rPr lang="it-IT" sz="5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it-IT" sz="5400" dirty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1348" y="342900"/>
            <a:ext cx="8009303" cy="6009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0611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0" y="239775"/>
            <a:ext cx="12192000" cy="904421"/>
          </a:xfrm>
        </p:spPr>
        <p:txBody>
          <a:bodyPr>
            <a:normAutofit fontScale="90000"/>
          </a:bodyPr>
          <a:lstStyle/>
          <a:p>
            <a:r>
              <a:rPr lang="it-IT" sz="5400" b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/>
            </a:r>
            <a:br>
              <a:rPr lang="it-IT" sz="5400" b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it-IT" sz="5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/>
            </a:r>
            <a:br>
              <a:rPr lang="it-IT" sz="5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it-IT" sz="5400" dirty="0"/>
          </a:p>
        </p:txBody>
      </p:sp>
      <p:pic>
        <p:nvPicPr>
          <p:cNvPr id="5" name="Immagine 4" descr="http://cdn.gingerandtomato.com/wp-content/uploads/2012/03/festa-della-donna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0" y="584200"/>
            <a:ext cx="9779000" cy="5638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35600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0" y="239775"/>
            <a:ext cx="12192000" cy="904421"/>
          </a:xfrm>
        </p:spPr>
        <p:txBody>
          <a:bodyPr>
            <a:normAutofit fontScale="90000"/>
          </a:bodyPr>
          <a:lstStyle/>
          <a:p>
            <a:r>
              <a:rPr lang="it-IT" sz="5400" b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/>
            </a:r>
            <a:br>
              <a:rPr lang="it-IT" sz="5400" b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it-IT" sz="5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/>
            </a:r>
            <a:br>
              <a:rPr lang="it-IT" sz="5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it-IT" sz="5400" dirty="0"/>
          </a:p>
        </p:txBody>
      </p:sp>
      <p:pic>
        <p:nvPicPr>
          <p:cNvPr id="6" name="Immagine 5" descr="http://www.senzasoldi.com/wp-content/uploads/2012/02/Festa-della-Donna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4603" y="239776"/>
            <a:ext cx="4999197" cy="599955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33410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0" y="239775"/>
            <a:ext cx="12192000" cy="904421"/>
          </a:xfrm>
        </p:spPr>
        <p:txBody>
          <a:bodyPr>
            <a:normAutofit fontScale="90000"/>
          </a:bodyPr>
          <a:lstStyle/>
          <a:p>
            <a:r>
              <a:rPr lang="it-IT" sz="5400" b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/>
            </a:r>
            <a:br>
              <a:rPr lang="it-IT" sz="5400" b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it-IT" sz="5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/>
            </a:r>
            <a:br>
              <a:rPr lang="it-IT" sz="5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it-IT" sz="5400" dirty="0"/>
          </a:p>
        </p:txBody>
      </p:sp>
      <p:pic>
        <p:nvPicPr>
          <p:cNvPr id="4" name="Immagin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000" y="365125"/>
            <a:ext cx="5904000" cy="59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995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0" y="239775"/>
            <a:ext cx="12192000" cy="904421"/>
          </a:xfrm>
        </p:spPr>
        <p:txBody>
          <a:bodyPr>
            <a:normAutofit fontScale="90000"/>
          </a:bodyPr>
          <a:lstStyle/>
          <a:p>
            <a:r>
              <a:rPr lang="it-IT" sz="5400" b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/>
            </a:r>
            <a:br>
              <a:rPr lang="it-IT" sz="5400" b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it-IT" sz="5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/>
            </a:r>
            <a:br>
              <a:rPr lang="it-IT" sz="5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it-IT" sz="5400" dirty="0"/>
          </a:p>
        </p:txBody>
      </p:sp>
      <p:pic>
        <p:nvPicPr>
          <p:cNvPr id="5" name="Immagine 4" descr="http://www.iltuocruciverba.com/wp-content/gallery/festa-della-donna/immagini-facebook-festa-della-donna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38174"/>
            <a:ext cx="9017000" cy="62753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52733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0" y="239775"/>
            <a:ext cx="12192000" cy="904421"/>
          </a:xfrm>
        </p:spPr>
        <p:txBody>
          <a:bodyPr>
            <a:normAutofit fontScale="90000"/>
          </a:bodyPr>
          <a:lstStyle/>
          <a:p>
            <a:r>
              <a:rPr lang="it-IT" sz="5400" b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/>
            </a:r>
            <a:br>
              <a:rPr lang="it-IT" sz="5400" b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it-IT" sz="5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/>
            </a:r>
            <a:br>
              <a:rPr lang="it-IT" sz="5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it-IT" sz="5400" dirty="0"/>
          </a:p>
        </p:txBody>
      </p:sp>
      <p:pic>
        <p:nvPicPr>
          <p:cNvPr id="4" name="Immagine 3" descr="http://www.tvzoom.it/wp-content/uploads/2016/03/la-ciociara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9587" y="431800"/>
            <a:ext cx="8632826" cy="60071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57885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3988</TotalTime>
  <Words>12</Words>
  <Application>Microsoft Office PowerPoint</Application>
  <PresentationFormat>Widescreen</PresentationFormat>
  <Paragraphs>17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Tema di Office</vt:lpstr>
      <vt:lpstr>Presentazione standard di PowerPoint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Gabriello</dc:creator>
  <cp:lastModifiedBy>Gabriello</cp:lastModifiedBy>
  <cp:revision>311</cp:revision>
  <cp:lastPrinted>2015-09-04T13:54:09Z</cp:lastPrinted>
  <dcterms:created xsi:type="dcterms:W3CDTF">2015-08-05T15:45:35Z</dcterms:created>
  <dcterms:modified xsi:type="dcterms:W3CDTF">2016-03-08T12:17:33Z</dcterms:modified>
</cp:coreProperties>
</file>